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8" d="100"/>
          <a:sy n="128" d="100"/>
        </p:scale>
        <p:origin x="-1230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7A5D04D4-9967-4BA6-847F-4F2C4538795A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C7286E94-8909-47AF-9F06-361CDD1C0A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0790561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F45B255D-BB6C-49CB-B06D-203801989B84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80B9A666-7C97-4411-A41F-81DB6EC41F1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044805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09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100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59B16383-EB51-4136-88DD-30FFF7BCD538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 smtClean="0"/>
          </a:p>
        </p:txBody>
      </p:sp>
      <p:sp>
        <p:nvSpPr>
          <p:cNvPr id="4101" name="Date Placeholder 4"/>
          <p:cNvSpPr>
            <a:spLocks noGrp="1"/>
          </p:cNvSpPr>
          <p:nvPr>
            <p:ph type="dt" sz="quarter" idx="1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FC9B2DED-E337-40B9-A197-D8C3FC55E4ED}" type="datetime9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2011-12-19 10:20:04 AM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19A6B1-496C-4EAC-BF3A-F7DD41BB559D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8021D3-ED54-4F2C-B370-7DE18B81C9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08150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44BB35-5217-418A-911C-566F293471C6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F449EF-D3D7-474E-AC20-4BE8456856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88096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559A35-8E16-454F-8306-3428F73277D1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8E7E6A-40D3-4A2D-AD24-2C6C8C08C62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35865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A674F2-4EBB-44E4-9AB1-3739E1E77EAA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A455A5-2499-426E-AEE1-078873067A1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14902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2BED74-A0E0-4310-801F-1C2033D04AB8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B6D004-A93F-4E5D-89B2-4960A995D1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76745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8E0C53-8B8E-4AD5-BB71-12809281C464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E62AA1-07F8-4748-AE29-A18155FC04F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2369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1493BF-BD3C-4D81-ADB3-0856B22DBBD4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09FE80-99F6-4444-A9DC-3F1EA0E40B4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34592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719098-0980-4F70-A77B-46EA66F2C216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CAE497-7D91-4E52-901C-ED6228FB105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2658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AB2D04-739A-4E80-A7F5-152AFC0AD725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21FB4C-B48B-4E87-B683-F492CDA2261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7801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7F616C-D4A8-4760-99D4-BB52D3C3A341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E20849-9D9B-482B-AA3B-1E317C1F0EC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906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036740-1B8E-4006-AEC4-06B99E2B966E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CCB667-674C-4E8C-AB23-6734AF45EE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12236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B224596-1321-4CEA-86DA-39226D2B6115}" type="datetime9">
              <a:rPr lang="en-US"/>
              <a:pPr>
                <a:defRPr/>
              </a:pPr>
              <a:t>2011-12-19 10:20:04 AM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DC426B1-29FA-489E-8415-0E36B12DC10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Now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fld id="{2604C4E2-A045-4DA6-8A62-699F21953759}" type="datetime9">
              <a:rPr lang="en-US" smtClean="0"/>
              <a:pPr eaLnBrk="1" fontAlgn="auto" hangingPunct="1">
                <a:spcAft>
                  <a:spcPts val="0"/>
                </a:spcAft>
                <a:buFont typeface="Arial" pitchFamily="34" charset="0"/>
                <a:buNone/>
                <a:defRPr/>
              </a:pPr>
              <a:t>2011-12-19 10:20:04 AM</a:t>
            </a:fld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fld id="{651CA8CE-CC52-4C12-A4E9-0748305CBB91}" type="datetime9">
              <a:rPr lang="en-US"/>
              <a:pPr>
                <a:defRPr/>
              </a:pPr>
              <a:t>2011-12-19 10:20:04 AM</a:t>
            </a:fld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5</Words>
  <Application>Microsoft Office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Calibri</vt:lpstr>
      <vt:lpstr>Arial</vt:lpstr>
      <vt:lpstr>Office Theme</vt:lpstr>
      <vt:lpstr>Now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Now</dc:title>
  <dc:creator>Albert Law 2</dc:creator>
  <cp:lastModifiedBy>Albert Law 2</cp:lastModifiedBy>
  <cp:revision>3</cp:revision>
  <dcterms:created xsi:type="dcterms:W3CDTF">2011-12-16T21:06:02Z</dcterms:created>
  <dcterms:modified xsi:type="dcterms:W3CDTF">2011-12-19T15:20:16Z</dcterms:modified>
</cp:coreProperties>
</file>

<file path=docProps/thumbnail.jpeg>
</file>